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81" r:id="rId3"/>
    <p:sldId id="257" r:id="rId4"/>
    <p:sldId id="279" r:id="rId5"/>
    <p:sldId id="261" r:id="rId6"/>
    <p:sldId id="260" r:id="rId7"/>
    <p:sldId id="259" r:id="rId8"/>
    <p:sldId id="262" r:id="rId9"/>
    <p:sldId id="263" r:id="rId10"/>
    <p:sldId id="265" r:id="rId11"/>
    <p:sldId id="266" r:id="rId12"/>
    <p:sldId id="267" r:id="rId13"/>
    <p:sldId id="264" r:id="rId14"/>
    <p:sldId id="280" r:id="rId15"/>
    <p:sldId id="268" r:id="rId16"/>
    <p:sldId id="269" r:id="rId17"/>
    <p:sldId id="271" r:id="rId18"/>
    <p:sldId id="270" r:id="rId19"/>
    <p:sldId id="272" r:id="rId20"/>
    <p:sldId id="274" r:id="rId21"/>
    <p:sldId id="275" r:id="rId22"/>
    <p:sldId id="276" r:id="rId23"/>
    <p:sldId id="273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8" autoAdjust="0"/>
  </p:normalViewPr>
  <p:slideViewPr>
    <p:cSldViewPr>
      <p:cViewPr varScale="1">
        <p:scale>
          <a:sx n="130" d="100"/>
          <a:sy n="130" d="100"/>
        </p:scale>
        <p:origin x="-9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26-Sep-19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39QMYkx89j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2wh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dreamgenerator.com/generator" TargetMode="External"/><Relationship Id="rId2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/>
              <a:t>Computer Vision </a:t>
            </a:r>
            <a:r>
              <a:rPr lang="en-US" dirty="0" smtClean="0"/>
              <a:t>course</a:t>
            </a:r>
            <a:endParaRPr lang="en-US" dirty="0"/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xmlns="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2" y="1066800"/>
            <a:ext cx="6878216" cy="38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Kinect</a:t>
            </a:r>
            <a:r>
              <a:rPr lang="en-US" i="1" dirty="0"/>
              <a:t>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 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https://www.youtube.com/watch?v=39QMYkx89j0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14688"/>
            <a:ext cx="6477000" cy="364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114032"/>
              </p:ext>
            </p:extLst>
          </p:nvPr>
        </p:nvGraphicFramePr>
        <p:xfrm>
          <a:off x="152400" y="838200"/>
          <a:ext cx="8839200" cy="5769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#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subject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Introduction to CV + Python: </a:t>
                      </a:r>
                      <a:r>
                        <a:rPr lang="en-US" sz="2200" dirty="0" err="1">
                          <a:effectLst/>
                        </a:rPr>
                        <a:t>numpy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matplotlib</a:t>
                      </a:r>
                      <a:r>
                        <a:rPr lang="en-US" sz="2200" dirty="0">
                          <a:effectLst/>
                        </a:rPr>
                        <a:t>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Image processing recap: convolutions, LPF, HPF, morphology, connected components, gamma correction, histogram equalization. 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3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Edge detection: gradient (</a:t>
                      </a:r>
                      <a:r>
                        <a:rPr lang="en-US" sz="2200" dirty="0" err="1">
                          <a:effectLst/>
                        </a:rPr>
                        <a:t>roberts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prewitt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sobel</a:t>
                      </a:r>
                      <a:r>
                        <a:rPr lang="en-US" sz="2200" dirty="0">
                          <a:effectLst/>
                        </a:rPr>
                        <a:t>), </a:t>
                      </a:r>
                      <a:r>
                        <a:rPr lang="en-US" sz="2200" dirty="0" err="1">
                          <a:effectLst/>
                        </a:rPr>
                        <a:t>Laplacian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DoG</a:t>
                      </a:r>
                      <a:r>
                        <a:rPr lang="en-US" sz="2200" dirty="0">
                          <a:effectLst/>
                        </a:rPr>
                        <a:t> (derivative of Gaussian), canny edge detector.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Shape detection: template matching, Hough transform.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5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Digital cameras: image formation, transformation, interpolation.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6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Camera calibration: extrinsic, intrinsic, radial distortion.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7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Stereo vision</a:t>
                      </a:r>
                      <a:r>
                        <a:rPr lang="he-IL" sz="2200" dirty="0">
                          <a:effectLst/>
                        </a:rPr>
                        <a:t>: </a:t>
                      </a:r>
                      <a:r>
                        <a:rPr lang="en-US" sz="2200" dirty="0">
                          <a:effectLst/>
                        </a:rPr>
                        <a:t>dual camera rectification, triangulation.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8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3D cameras: LIDAR, KINECT,  structured light, </a:t>
                      </a:r>
                      <a:r>
                        <a:rPr lang="en-US" sz="2200" dirty="0" err="1">
                          <a:effectLst/>
                        </a:rPr>
                        <a:t>planoptic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9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Line fit: least squares, total least squares, RANSAC, 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10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Feature extraction:  SIFT, image stitching (scale space).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Neural networks: intro, CNN, MNIST, </a:t>
                      </a:r>
                      <a:r>
                        <a:rPr lang="en-US" sz="2200" dirty="0" err="1">
                          <a:effectLst/>
                        </a:rPr>
                        <a:t>Alexnet</a:t>
                      </a:r>
                      <a:r>
                        <a:rPr lang="en-US" sz="2200" dirty="0">
                          <a:effectLst/>
                        </a:rPr>
                        <a:t>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Final project 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13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Final project 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Transformation and interpolation.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&amp; 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2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https://quickdraw.withgoogle.com</a:t>
            </a:r>
            <a:endParaRPr lang="en-US" dirty="0"/>
          </a:p>
          <a:p>
            <a:r>
              <a:rPr lang="en-US" dirty="0">
                <a:hlinkClick r:id="rId3"/>
              </a:rPr>
              <a:t>https://deepdreamgenerator.com/generator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 </a:t>
            </a:r>
            <a:r>
              <a:rPr lang="en-US" dirty="0"/>
              <a:t>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xmlns="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424</Words>
  <Application>Microsoft Office PowerPoint</Application>
  <PresentationFormat>On-screen Show (4:3)</PresentationFormat>
  <Paragraphs>129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class_layout</vt:lpstr>
      <vt:lpstr>Intro to Computer Vision</vt:lpstr>
      <vt:lpstr>contents</vt:lpstr>
      <vt:lpstr>References 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Digital cameras</vt:lpstr>
      <vt:lpstr>Image calibration</vt:lpstr>
      <vt:lpstr>Stereo &amp; 3d cameras</vt:lpstr>
      <vt:lpstr>Fitting &amp; Feature extraction</vt:lpstr>
      <vt:lpstr>Neural networks</vt:lpstr>
      <vt:lpstr>contents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Yoni Chechik</cp:lastModifiedBy>
  <cp:revision>38</cp:revision>
  <dcterms:created xsi:type="dcterms:W3CDTF">2019-07-08T06:45:54Z</dcterms:created>
  <dcterms:modified xsi:type="dcterms:W3CDTF">2019-09-26T06:57:22Z</dcterms:modified>
</cp:coreProperties>
</file>